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2AE2-35A5-B041-A089-B8B50160F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2147C-E1EE-2745-8BAB-1A8FF2523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A8E75-0D3A-9644-82D5-8D1B554E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AAA75-80BA-4D40-BE83-3B6C12F8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CBEEA-376D-0948-83B7-838EB8D62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2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CD093-6C1D-8E4E-B276-3D2A20786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ED79C7-6551-F441-8D47-D09829CC0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DAD26-3814-4C45-AF72-36158BB2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8CB0D-3C92-4D41-9E18-C61AAD565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0D26-12B7-144A-8714-16466631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4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FF6E6-C6D6-A244-8682-A69FDDB2F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25F8F4-0A51-BD42-961A-6485A44FF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AD60-25D1-9D47-B15A-D48DA422F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1C4FC-5999-3C4E-AADA-84D5E6A0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C868B-2959-5D48-9EB4-911AE31C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747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35B7A-8A1D-2A48-99CA-1039A304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62874-1D25-F24B-86C2-62B8FB22D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AF710-8677-2245-9E85-9D43B344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62116-89B9-FE4A-AFCA-438F7FE2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8DB3C-ABBE-394B-8E52-FA351A6A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7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4414-E025-6141-BF08-29B83BB5F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48AF2-C8A1-C842-8633-6345E7772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1360-1629-0F44-8428-D8706F06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D0AA9-B25F-FC46-A42A-C9507792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E5B99-0588-6A49-97A7-2154753FD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41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3440-6CD8-2645-8FC7-6B2224939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8938-53F1-4248-AC51-A31B2FB7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348CB-BD63-B242-BEEB-3DFBC6D5C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0F6D5-5F26-074E-9F95-CAE75517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04D-BD3C-4A4C-838C-8A592634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ADDE-5D29-D249-B4FB-9C07BB647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7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1FE9-99EF-284B-BAA7-59A8FF54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50332-34D2-7541-997F-5CF106078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8C152-CB5A-1148-9802-2F906219C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2A137-2D27-4E4B-A7E0-4B36A2325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D6494-5578-B141-AB02-15958A167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400362-3A87-0C43-94D7-EBCA788A7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89DC20-02EF-B14F-863D-02299BCB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D528B-7BF1-304F-B8FC-F3AEC18B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B042-A203-684B-B325-BF051E49A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023CC-B178-CF46-B25A-63C33220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D621E-79D8-9E40-BE4E-4FFF16C6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6FBF37-555A-2248-B3E0-41433F41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0BD38A-1376-A64F-A25A-A0207CEC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8A694-45BA-BB4B-91F0-78240DF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63C75-4ECE-2445-8F71-99A080700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0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DC79F-06BE-6146-A853-27AF731F9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2C823-FBC3-0440-9F89-0FC2B2AAB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E41578-F725-734E-9E37-3AC20A0B1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D3EE2-26D2-C249-B7BF-73DC4062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DB7B5-DC61-8D44-BADC-DC72BA037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369FD-8E01-404E-921A-530FD2AB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9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94043-D66F-BE4B-8AC8-D3870B59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618DE-7C7A-F54A-B7BE-AA4BEDC2E5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605E1A-7438-CC4B-BE19-303E8BA63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C2559-741E-9A40-B4F1-89495A80F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5E79C-7B7E-E14A-9D3F-0C2793A8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746A8-7852-4E49-9D1F-059445E8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E3BC4-8BAA-2043-8A84-FCEC867D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863C6-FC4A-EA44-B762-834B81D4A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88F44-D3E6-AD4D-AB50-B6F684453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8436F-1D44-FC4C-B8C3-9C805761E52C}" type="datetimeFigureOut">
              <a:rPr lang="en-US" smtClean="0"/>
              <a:t>10/15/21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8A67-4923-2041-9069-6572B0939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68B9A-766C-6E49-9EAF-DCE15C808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83534-C1F9-C443-B4FF-9FFF9600D1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DC5DB-8FD1-9543-8C73-D422A45F8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7470"/>
            <a:ext cx="12192000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19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BF987D-66A5-484C-B27E-875F50F1A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84" y="874755"/>
            <a:ext cx="3571103" cy="3571103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0AB649EE-8107-FB42-A4E7-19E23E17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227" y="874755"/>
            <a:ext cx="3571103" cy="357110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D9DB580-F20B-B44E-B2C3-30C4F4C3C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6405" y="4955059"/>
            <a:ext cx="6319190" cy="98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25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1B39A08-24A6-A646-9153-A866A5B9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28750"/>
            <a:ext cx="7620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CEDC77-EFFA-474C-BBE2-7320ADD4F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2B1ECEB-F7B1-1047-89CE-903A62D36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5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7C728186-5716-DA49-A14C-87A31241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631950"/>
            <a:ext cx="68580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02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DBE902C8-3CEF-634E-9745-E16C972B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Wood</dc:creator>
  <cp:lastModifiedBy>Kristi Wood</cp:lastModifiedBy>
  <cp:revision>1</cp:revision>
  <dcterms:created xsi:type="dcterms:W3CDTF">2021-10-15T21:06:22Z</dcterms:created>
  <dcterms:modified xsi:type="dcterms:W3CDTF">2021-10-15T21:12:52Z</dcterms:modified>
</cp:coreProperties>
</file>